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5340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01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-2167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  <p:txBody>
          <a:bodyPr/>
          <a:lstStyle/>
          <a:p>
            <a:r>
              <a:rPr lang="en-US" dirty="0"/>
              <a:t> S</a:t>
            </a:r>
            <a:endParaRPr lang="en-IN" dirty="0"/>
          </a:p>
        </p:txBody>
      </p:sp>
      <p:sp>
        <p:nvSpPr>
          <p:cNvPr id="6" name="Text 2"/>
          <p:cNvSpPr/>
          <p:nvPr/>
        </p:nvSpPr>
        <p:spPr>
          <a:xfrm>
            <a:off x="3445907" y="448151"/>
            <a:ext cx="7738467" cy="18327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811"/>
              </a:lnSpc>
              <a:buNone/>
            </a:pPr>
            <a:r>
              <a:rPr lang="en-US" sz="384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PRESTIGE INSTITUTE OF ENGINEERING MANAGEMENT AND RESEARCH</a:t>
            </a:r>
            <a:endParaRPr lang="en-US" sz="3848" dirty="0"/>
          </a:p>
        </p:txBody>
      </p:sp>
      <p:sp>
        <p:nvSpPr>
          <p:cNvPr id="7" name="Text 3"/>
          <p:cNvSpPr/>
          <p:nvPr/>
        </p:nvSpPr>
        <p:spPr>
          <a:xfrm>
            <a:off x="3445907" y="2525197"/>
            <a:ext cx="7738467" cy="1018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009"/>
              </a:lnSpc>
              <a:buNone/>
            </a:pPr>
            <a:r>
              <a:rPr lang="en-US" sz="4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Sentiment Analysis for Social Media Presence</a:t>
            </a:r>
            <a:endParaRPr lang="en-US" sz="4000" dirty="0"/>
          </a:p>
        </p:txBody>
      </p:sp>
      <p:sp>
        <p:nvSpPr>
          <p:cNvPr id="8" name="Text 4"/>
          <p:cNvSpPr/>
          <p:nvPr/>
        </p:nvSpPr>
        <p:spPr>
          <a:xfrm>
            <a:off x="4074339" y="3787735"/>
            <a:ext cx="6309360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5"/>
              </a:lnSpc>
              <a:buNone/>
            </a:pPr>
            <a:r>
              <a:rPr lang="en-US" sz="3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Artificial Intelligence and Data Science Department</a:t>
            </a:r>
            <a:endParaRPr lang="en-US" sz="3200" dirty="0"/>
          </a:p>
        </p:txBody>
      </p:sp>
      <p:sp>
        <p:nvSpPr>
          <p:cNvPr id="9" name="Text 5"/>
          <p:cNvSpPr/>
          <p:nvPr/>
        </p:nvSpPr>
        <p:spPr>
          <a:xfrm>
            <a:off x="8681421" y="4247642"/>
            <a:ext cx="3732903" cy="4705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52"/>
              </a:lnSpc>
              <a:buNone/>
            </a:pPr>
            <a:r>
              <a:rPr lang="en-US" sz="1283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</a:p>
          <a:p>
            <a:pPr marL="0" indent="0">
              <a:lnSpc>
                <a:spcPts val="2052"/>
              </a:lnSpc>
              <a:buNone/>
            </a:pPr>
            <a:r>
              <a:rPr lang="en-US" sz="20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GUIDED BY:</a:t>
            </a:r>
          </a:p>
          <a:p>
            <a:pPr marL="0" indent="0">
              <a:lnSpc>
                <a:spcPts val="2052"/>
              </a:lnSpc>
              <a:buNone/>
            </a:pPr>
            <a:endParaRPr lang="en-US" sz="2000" b="1" dirty="0">
              <a:solidFill>
                <a:srgbClr val="DCD7E5"/>
              </a:solidFill>
              <a:latin typeface="Heebo" pitchFamily="34" charset="0"/>
              <a:ea typeface="Heebo" pitchFamily="34" charset="-122"/>
              <a:cs typeface="Heebo" pitchFamily="34" charset="-120"/>
            </a:endParaRPr>
          </a:p>
          <a:p>
            <a:pPr marL="0" indent="0">
              <a:lnSpc>
                <a:spcPts val="2052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Mr. Sudhanshu Trivedi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2366683" y="4634268"/>
            <a:ext cx="8817692" cy="1018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52"/>
              </a:lnSpc>
              <a:buNone/>
            </a:pPr>
            <a:r>
              <a:rPr lang="en-US" sz="20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 PRESENTED BY :   </a:t>
            </a:r>
          </a:p>
          <a:p>
            <a:pPr marL="0" indent="0">
              <a:lnSpc>
                <a:spcPts val="2052"/>
              </a:lnSpc>
              <a:buNone/>
            </a:pPr>
            <a:r>
              <a:rPr lang="en-US" sz="1283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                                                                                                                                              </a:t>
            </a:r>
            <a:endParaRPr lang="en-US" sz="1283" dirty="0"/>
          </a:p>
        </p:txBody>
      </p:sp>
      <p:sp>
        <p:nvSpPr>
          <p:cNvPr id="11" name="Text 7"/>
          <p:cNvSpPr/>
          <p:nvPr/>
        </p:nvSpPr>
        <p:spPr>
          <a:xfrm>
            <a:off x="2553022" y="5251430"/>
            <a:ext cx="7738467" cy="2605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52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Ms. Sonal Khetkar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2539453" y="5648015"/>
            <a:ext cx="7738467" cy="2605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52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Ms. Sheetal Parihar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2553022" y="6042287"/>
            <a:ext cx="7738467" cy="2605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52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Mr. Vishal Gupta</a:t>
            </a:r>
            <a:endParaRPr lang="en-US" sz="2000" dirty="0"/>
          </a:p>
        </p:txBody>
      </p:sp>
      <p:sp>
        <p:nvSpPr>
          <p:cNvPr id="14" name="Text 10"/>
          <p:cNvSpPr/>
          <p:nvPr/>
        </p:nvSpPr>
        <p:spPr>
          <a:xfrm>
            <a:off x="2553022" y="6451497"/>
            <a:ext cx="8731630" cy="1346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52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Mr. Rupesh Soniya</a:t>
            </a:r>
            <a:endParaRPr lang="en-US" sz="2000" dirty="0"/>
          </a:p>
        </p:txBody>
      </p:sp>
      <p:sp>
        <p:nvSpPr>
          <p:cNvPr id="15" name="Text 11"/>
          <p:cNvSpPr/>
          <p:nvPr/>
        </p:nvSpPr>
        <p:spPr>
          <a:xfrm>
            <a:off x="2553020" y="6841293"/>
            <a:ext cx="7738467" cy="2605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52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Mr. Anshul Patel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2"/>
          <p:cNvSpPr/>
          <p:nvPr/>
        </p:nvSpPr>
        <p:spPr>
          <a:xfrm>
            <a:off x="2037993" y="3767614"/>
            <a:ext cx="6972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                 Thank  You!</a:t>
            </a:r>
            <a:endParaRPr lang="en-US" sz="437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2035016"/>
            <a:ext cx="5044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Table of contents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17373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Sentiment Analysis for Social Media Presence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61795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Introduction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Usecase Diagram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5063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How it is work?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95061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Tools and Technologies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539484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Applications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583906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Conclusion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684853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Sentiment Analysis for Social Media Presence 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451770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problem involves developing a sentiment analysis solution specifically designed for analyzing the sentiment expressed in the social media presence of individuals and organizations.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33199" y="583382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how sentiment analysis can provide valuable insights into social media trends and help businesses make data-driven decisions.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19599" y="276522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3792855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Sentiment analysis is a process of assessing the emotional tone behind a series of text data, such as social media posts or customer reviews.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19599" y="475357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Sentiment analysis helps businesses understand public perception, measure brand sentiment, and identify emerging trends and patterns.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654844"/>
            <a:ext cx="4876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Usecase Diagram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1793558"/>
            <a:ext cx="7667982" cy="57810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1200864"/>
            <a:ext cx="102870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Does Sentiment Analysis Work?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3054" y="2339578"/>
            <a:ext cx="44410" cy="4689038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565172" y="2740878"/>
            <a:ext cx="777597" cy="44410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7065228" y="251317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254180" y="2554843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258" y="25617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Collection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258" y="3131106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Gather social media posts, comments, and reviews related to the specific topic or brand.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631" y="3851731"/>
            <a:ext cx="777597" cy="44410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7065228" y="362402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7219890" y="3665696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2037993" y="3672602"/>
            <a:ext cx="40551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Natural Language Processing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037993" y="4589145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text using machine learning algorithms to determine sentiment polarity (positive, negative, or neutral).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172" y="5176302"/>
            <a:ext cx="777597" cy="44410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4"/>
          <p:cNvSpPr/>
          <p:nvPr/>
        </p:nvSpPr>
        <p:spPr>
          <a:xfrm>
            <a:off x="7065228" y="494859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7219890" y="499026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258" y="4997172"/>
            <a:ext cx="3406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Sentiment Classification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258" y="5566529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Assign sentiment scores to individual data points and categorize them accordingly.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3767"/>
          </a:xfrm>
          <a:prstGeom prst="rect">
            <a:avLst/>
          </a:prstGeom>
          <a:solidFill>
            <a:srgbClr val="0D0A2C">
              <a:alpha val="75000"/>
            </a:srgbClr>
          </a:solidFill>
          <a:ln w="11668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865953" y="515064"/>
            <a:ext cx="5471160" cy="5854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10"/>
              </a:lnSpc>
              <a:buNone/>
            </a:pPr>
            <a:r>
              <a:rPr lang="en-US" sz="368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Tools and Technologies</a:t>
            </a:r>
            <a:endParaRPr lang="en-US" sz="3688" dirty="0"/>
          </a:p>
        </p:txBody>
      </p:sp>
      <p:sp>
        <p:nvSpPr>
          <p:cNvPr id="5" name="Text 2"/>
          <p:cNvSpPr/>
          <p:nvPr/>
        </p:nvSpPr>
        <p:spPr>
          <a:xfrm>
            <a:off x="2865953" y="1475065"/>
            <a:ext cx="8898374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60"/>
              </a:lnSpc>
              <a:buNone/>
            </a:pPr>
            <a:r>
              <a:rPr lang="en-US" sz="147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                                                                                                             </a:t>
            </a:r>
            <a:endParaRPr lang="en-US" sz="147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0387" y="1866406"/>
            <a:ext cx="1920121" cy="1920121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0011" y="1774626"/>
            <a:ext cx="1360884" cy="1920121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643" y="1988887"/>
            <a:ext cx="1752124" cy="1920121"/>
          </a:xfrm>
          <a:prstGeom prst="rect">
            <a:avLst/>
          </a:prstGeom>
        </p:spPr>
      </p:pic>
      <p:pic>
        <p:nvPicPr>
          <p:cNvPr id="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9314" y="4569160"/>
            <a:ext cx="3369469" cy="2247900"/>
          </a:xfrm>
          <a:prstGeom prst="rect">
            <a:avLst/>
          </a:prstGeom>
        </p:spPr>
      </p:pic>
      <p:pic>
        <p:nvPicPr>
          <p:cNvPr id="10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66867" y="4348937"/>
            <a:ext cx="2247900" cy="2247900"/>
          </a:xfrm>
          <a:prstGeom prst="rect">
            <a:avLst/>
          </a:prstGeom>
        </p:spPr>
      </p:pic>
      <p:sp>
        <p:nvSpPr>
          <p:cNvPr id="11" name="Text 3"/>
          <p:cNvSpPr/>
          <p:nvPr/>
        </p:nvSpPr>
        <p:spPr>
          <a:xfrm>
            <a:off x="2865953" y="6908840"/>
            <a:ext cx="8898374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60"/>
              </a:lnSpc>
              <a:buNone/>
            </a:pPr>
            <a:endParaRPr lang="en-US" sz="1475" dirty="0"/>
          </a:p>
        </p:txBody>
      </p:sp>
      <p:sp>
        <p:nvSpPr>
          <p:cNvPr id="12" name="Text 4"/>
          <p:cNvSpPr/>
          <p:nvPr/>
        </p:nvSpPr>
        <p:spPr>
          <a:xfrm>
            <a:off x="2865953" y="7419142"/>
            <a:ext cx="8898374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60"/>
              </a:lnSpc>
              <a:buNone/>
            </a:pPr>
            <a:r>
              <a:rPr lang="en-US" sz="147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                                                          </a:t>
            </a:r>
            <a:endParaRPr lang="en-US" sz="147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692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91214" y="604957"/>
            <a:ext cx="10447973" cy="13746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12"/>
              </a:lnSpc>
              <a:buNone/>
            </a:pPr>
            <a:r>
              <a:rPr lang="en-US" sz="43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Applications of Sentiment Analysis for Social Media</a:t>
            </a:r>
            <a:endParaRPr lang="en-US" sz="433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1214" y="2419469"/>
            <a:ext cx="3262670" cy="20164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91214" y="4710827"/>
            <a:ext cx="3262670" cy="6872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6"/>
              </a:lnSpc>
              <a:buNone/>
            </a:pPr>
            <a:r>
              <a:rPr lang="en-US" sz="21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Brand Reputation Management</a:t>
            </a:r>
            <a:endParaRPr lang="en-US" sz="2165" dirty="0"/>
          </a:p>
        </p:txBody>
      </p:sp>
      <p:sp>
        <p:nvSpPr>
          <p:cNvPr id="7" name="Text 3"/>
          <p:cNvSpPr/>
          <p:nvPr/>
        </p:nvSpPr>
        <p:spPr>
          <a:xfrm>
            <a:off x="2091214" y="5617964"/>
            <a:ext cx="3262670" cy="1407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1"/>
              </a:lnSpc>
              <a:buNone/>
            </a:pPr>
            <a:r>
              <a:rPr lang="en-US" sz="173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Keep an eye on what customers are saying about your brand online and handle it well to maintain a positive image.</a:t>
            </a:r>
            <a:endParaRPr lang="en-US" sz="1732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3806" y="2419469"/>
            <a:ext cx="3262670" cy="201644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83806" y="4710827"/>
            <a:ext cx="2301240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06"/>
              </a:lnSpc>
              <a:buNone/>
            </a:pPr>
            <a:r>
              <a:rPr lang="en-US" sz="21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Research</a:t>
            </a:r>
            <a:endParaRPr lang="en-US" sz="2165" dirty="0"/>
          </a:p>
        </p:txBody>
      </p:sp>
      <p:sp>
        <p:nvSpPr>
          <p:cNvPr id="10" name="Text 5"/>
          <p:cNvSpPr/>
          <p:nvPr/>
        </p:nvSpPr>
        <p:spPr>
          <a:xfrm>
            <a:off x="5683806" y="5274350"/>
            <a:ext cx="3262670" cy="10554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1"/>
              </a:lnSpc>
              <a:buNone/>
            </a:pPr>
            <a:r>
              <a:rPr lang="en-US" sz="173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what customers like, how they feel, and what they do to make better marketing decisions.</a:t>
            </a:r>
            <a:endParaRPr lang="en-US" sz="1732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6398" y="2419469"/>
            <a:ext cx="3262789" cy="201644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76398" y="4710827"/>
            <a:ext cx="3262789" cy="6872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6"/>
              </a:lnSpc>
              <a:buNone/>
            </a:pPr>
            <a:r>
              <a:rPr lang="en-US" sz="21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Feedback Analysis</a:t>
            </a:r>
            <a:endParaRPr lang="en-US" sz="2165" dirty="0"/>
          </a:p>
        </p:txBody>
      </p:sp>
      <p:sp>
        <p:nvSpPr>
          <p:cNvPr id="13" name="Text 7"/>
          <p:cNvSpPr/>
          <p:nvPr/>
        </p:nvSpPr>
        <p:spPr>
          <a:xfrm>
            <a:off x="9276398" y="5617964"/>
            <a:ext cx="3262789" cy="1407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1"/>
              </a:lnSpc>
              <a:buNone/>
            </a:pPr>
            <a:r>
              <a:rPr lang="en-US" sz="173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customer reviews and feedback to improve products, services, and overall customer experience.</a:t>
            </a:r>
            <a:endParaRPr lang="en-US" sz="1732" dirty="0"/>
          </a:p>
        </p:txBody>
      </p:sp>
      <p:sp>
        <p:nvSpPr>
          <p:cNvPr id="14" name="Text 8"/>
          <p:cNvSpPr/>
          <p:nvPr/>
        </p:nvSpPr>
        <p:spPr>
          <a:xfrm>
            <a:off x="2091214" y="7272695"/>
            <a:ext cx="10447973" cy="3518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1"/>
              </a:lnSpc>
              <a:buNone/>
            </a:pPr>
            <a:endParaRPr lang="en-US" sz="1732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2"/>
          <p:cNvSpPr/>
          <p:nvPr/>
        </p:nvSpPr>
        <p:spPr>
          <a:xfrm>
            <a:off x="2037993" y="215991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037993" y="3187541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Sentiment analysis offers businesses a powerful tool to understand  public sentiment on social media, driving data-backed decision-making.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037993" y="4148257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It helps you understand and address the feelings of your customers, communicate effectively, and make informed decisions.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037993" y="510897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not only saves you time and money but also leads to happier customers and business growth.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2037993" y="571428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It is  a win for your brand and your audience.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397</Words>
  <Application>Microsoft Office PowerPoint</Application>
  <PresentationFormat>Custom</PresentationFormat>
  <Paragraphs>66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Sonal Khetkar</cp:lastModifiedBy>
  <cp:revision>2</cp:revision>
  <dcterms:created xsi:type="dcterms:W3CDTF">2023-10-13T17:24:37Z</dcterms:created>
  <dcterms:modified xsi:type="dcterms:W3CDTF">2023-10-13T17:51:43Z</dcterms:modified>
</cp:coreProperties>
</file>